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Open Sans SemiBol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OpenSansSemiBold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SemiBold-italic.fntdata"/><Relationship Id="rId6" Type="http://schemas.openxmlformats.org/officeDocument/2006/relationships/slide" Target="slides/slide1.xml"/><Relationship Id="rId18" Type="http://schemas.openxmlformats.org/officeDocument/2006/relationships/font" Target="fonts/Open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231cb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3231cb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3231cb60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3231cb60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3231cb60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3231cb60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3231cb60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3231cb6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3231cb60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3231cb60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3231cb60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3231cb60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92250"/>
            <a:ext cx="85206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0F407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Meteo Station</a:t>
            </a:r>
            <a:endParaRPr>
              <a:solidFill>
                <a:srgbClr val="0F407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08175"/>
            <a:ext cx="21699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o" sz="1400">
                <a:solidFill>
                  <a:schemeClr val="dk1"/>
                </a:solidFill>
              </a:rPr>
              <a:t>Student: </a:t>
            </a:r>
            <a:r>
              <a:rPr lang="ro" sz="1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Șandru</a:t>
            </a:r>
            <a:r>
              <a:rPr lang="ro" sz="1400">
                <a:solidFill>
                  <a:schemeClr val="dk1"/>
                </a:solidFill>
              </a:rPr>
              <a:t> Timotei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976575"/>
            <a:ext cx="3501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1"/>
                </a:solidFill>
              </a:rPr>
              <a:t>Tema proiectului: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Realizarea unui prototip autonom capabil </a:t>
            </a:r>
            <a:br>
              <a:rPr lang="ro">
                <a:solidFill>
                  <a:schemeClr val="dk1"/>
                </a:solidFill>
              </a:rPr>
            </a:br>
            <a:r>
              <a:rPr lang="ro">
                <a:solidFill>
                  <a:schemeClr val="dk1"/>
                </a:solidFill>
              </a:rPr>
              <a:t>să colecteze diferite date meteorologice</a:t>
            </a:r>
            <a:endParaRPr sz="2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175"/>
            <a:ext cx="1639190" cy="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53" y="2571750"/>
            <a:ext cx="4597448" cy="21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2225" y="1409175"/>
            <a:ext cx="7460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Cu aceasta stație meteo, se urmărește cunoașterea diferitelor caracteristici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atmosferice din pura curiozitate, astfel având beneficiu date meteorologice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precum temperatura, presiunea atmosferica sau umiditatea relativa printre altele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72225" y="391450"/>
            <a:ext cx="450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200">
                <a:solidFill>
                  <a:srgbClr val="0F407E"/>
                </a:solidFill>
              </a:rPr>
              <a:t>Scop:</a:t>
            </a:r>
            <a:endParaRPr b="1" sz="2200">
              <a:solidFill>
                <a:srgbClr val="0F407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17750" y="1424950"/>
            <a:ext cx="64602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i="1" lang="ro" sz="1400">
                <a:solidFill>
                  <a:schemeClr val="dk1"/>
                </a:solidFill>
              </a:rPr>
              <a:t>Utilizatorii vor putea beneficia de datele menționate mai sus, </a:t>
            </a:r>
            <a:br>
              <a:rPr i="1" lang="ro" sz="1400">
                <a:solidFill>
                  <a:schemeClr val="dk1"/>
                </a:solidFill>
              </a:rPr>
            </a:br>
            <a:r>
              <a:rPr i="1" lang="ro" sz="1400">
                <a:solidFill>
                  <a:schemeClr val="dk1"/>
                </a:solidFill>
              </a:rPr>
              <a:t>printr-un LCD instalat pe partea frontala a stației meteorologice </a:t>
            </a:r>
            <a:endParaRPr sz="1400"/>
          </a:p>
        </p:txBody>
      </p:sp>
      <p:sp>
        <p:nvSpPr>
          <p:cNvPr id="70" name="Google Shape;70;p15"/>
          <p:cNvSpPr txBox="1"/>
          <p:nvPr/>
        </p:nvSpPr>
        <p:spPr>
          <a:xfrm>
            <a:off x="679750" y="2323550"/>
            <a:ext cx="5394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o">
                <a:solidFill>
                  <a:schemeClr val="dk1"/>
                </a:solidFill>
              </a:rPr>
              <a:t>Oprirea stației pentru economisire de energie</a:t>
            </a:r>
            <a:br>
              <a:rPr i="1" lang="ro">
                <a:solidFill>
                  <a:schemeClr val="dk1"/>
                </a:solidFill>
              </a:rPr>
            </a:br>
            <a:r>
              <a:rPr i="1" lang="ro">
                <a:solidFill>
                  <a:schemeClr val="dk1"/>
                </a:solidFill>
              </a:rPr>
              <a:t> in cazul prea multor zile consecutive cu nori, in care bateria încărcată de plăcile solare s-ar putea descarcă.</a:t>
            </a:r>
            <a:endParaRPr i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50" y="917037"/>
            <a:ext cx="2710201" cy="33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150000" y="1055650"/>
            <a:ext cx="12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</a:rPr>
              <a:t>Plăci solare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05325" y="407075"/>
            <a:ext cx="45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rgbClr val="0F407E"/>
                </a:solidFill>
              </a:rPr>
              <a:t>Obiective:</a:t>
            </a:r>
            <a:endParaRPr b="1" sz="1800">
              <a:solidFill>
                <a:srgbClr val="0F407E"/>
              </a:solidFill>
            </a:endParaRPr>
          </a:p>
        </p:txBody>
      </p:sp>
      <p:cxnSp>
        <p:nvCxnSpPr>
          <p:cNvPr id="74" name="Google Shape;74;p15"/>
          <p:cNvCxnSpPr>
            <a:stCxn id="72" idx="2"/>
          </p:cNvCxnSpPr>
          <p:nvPr/>
        </p:nvCxnSpPr>
        <p:spPr>
          <a:xfrm>
            <a:off x="6760650" y="1424950"/>
            <a:ext cx="284400" cy="457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5"/>
          <p:cNvCxnSpPr>
            <a:stCxn id="72" idx="2"/>
          </p:cNvCxnSpPr>
          <p:nvPr/>
        </p:nvCxnSpPr>
        <p:spPr>
          <a:xfrm>
            <a:off x="6760650" y="1424950"/>
            <a:ext cx="613200" cy="55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5"/>
          <p:cNvCxnSpPr/>
          <p:nvPr/>
        </p:nvCxnSpPr>
        <p:spPr>
          <a:xfrm flipH="1" rot="10800000">
            <a:off x="6826675" y="2552300"/>
            <a:ext cx="305400" cy="43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5"/>
          <p:cNvSpPr txBox="1"/>
          <p:nvPr/>
        </p:nvSpPr>
        <p:spPr>
          <a:xfrm>
            <a:off x="6514500" y="2990600"/>
            <a:ext cx="49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</a:rPr>
              <a:t>LCD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17750" y="3507125"/>
            <a:ext cx="585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Proportionarea de date precise si actualizate</a:t>
            </a:r>
            <a:br>
              <a:rPr lang="ro">
                <a:solidFill>
                  <a:schemeClr val="dk1"/>
                </a:solidFill>
              </a:rPr>
            </a:br>
            <a:r>
              <a:rPr lang="ro">
                <a:solidFill>
                  <a:schemeClr val="dk1"/>
                </a:solidFill>
              </a:rPr>
              <a:t> după fiecare secunda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848" y="856150"/>
            <a:ext cx="5483848" cy="39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64375" y="297475"/>
            <a:ext cx="45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o" sz="1800">
                <a:solidFill>
                  <a:srgbClr val="0F407E"/>
                </a:solidFill>
              </a:rPr>
              <a:t>Arhitectura sistemului: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524525" y="970750"/>
            <a:ext cx="4509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o">
                <a:solidFill>
                  <a:schemeClr val="dk1"/>
                </a:solidFill>
              </a:rPr>
              <a:t>Se regasesc urmatorii senzori: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-Senzor de temperatura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-Senzor de umiditate relativa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-Senzor de presiune atmosferica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-Senzor de intensitate lumina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-Senzor viteza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524525" y="2857750"/>
            <a:ext cx="450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Regasim de asemenea: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-Anemometru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3789125" y="970750"/>
            <a:ext cx="32958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1"/>
                </a:solidFill>
              </a:rPr>
              <a:t>Colectam urmatoarele date: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-Temperatura (+valori negative)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-Presiunea(mmhg)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-Umiditatea relativa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-Viteza vantului (m/s)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-Directia vantului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-Intensitatea luminii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-Ora curenta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7406025" y="970750"/>
            <a:ext cx="1534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o">
                <a:solidFill>
                  <a:schemeClr val="dk1"/>
                </a:solidFill>
              </a:rPr>
              <a:t>Afișare: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- </a:t>
            </a:r>
            <a:r>
              <a:rPr lang="ro">
                <a:solidFill>
                  <a:schemeClr val="dk1"/>
                </a:solidFill>
              </a:rPr>
              <a:t>HMI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- Web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42700" y="242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rgbClr val="0F407E"/>
                </a:solidFill>
              </a:rPr>
              <a:t>Hardware: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74" y="598550"/>
            <a:ext cx="5503325" cy="438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42700" y="242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000">
                <a:solidFill>
                  <a:srgbClr val="0F407E"/>
                </a:solidFill>
              </a:rPr>
              <a:t>Software: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70400" y="211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rgbClr val="0F407E"/>
                </a:solidFill>
              </a:rPr>
              <a:t>Date colectate: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550" y="829051"/>
            <a:ext cx="6118875" cy="39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